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94" d="100"/>
          <a:sy n="94" d="100"/>
        </p:scale>
        <p:origin x="8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24DC-0EA7-409D-B7DC-D9E5AB9B5199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2CA0-32F8-4584-917F-224A81BAA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47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24DC-0EA7-409D-B7DC-D9E5AB9B5199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2CA0-32F8-4584-917F-224A81BAA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43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24DC-0EA7-409D-B7DC-D9E5AB9B5199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2CA0-32F8-4584-917F-224A81BAA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291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24DC-0EA7-409D-B7DC-D9E5AB9B5199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2CA0-32F8-4584-917F-224A81BAA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173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24DC-0EA7-409D-B7DC-D9E5AB9B5199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2CA0-32F8-4584-917F-224A81BAA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12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24DC-0EA7-409D-B7DC-D9E5AB9B5199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2CA0-32F8-4584-917F-224A81BAA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43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24DC-0EA7-409D-B7DC-D9E5AB9B5199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2CA0-32F8-4584-917F-224A81BAA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763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24DC-0EA7-409D-B7DC-D9E5AB9B5199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2CA0-32F8-4584-917F-224A81BAA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51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24DC-0EA7-409D-B7DC-D9E5AB9B5199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2CA0-32F8-4584-917F-224A81BAA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06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24DC-0EA7-409D-B7DC-D9E5AB9B5199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2CA0-32F8-4584-917F-224A81BAA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17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24DC-0EA7-409D-B7DC-D9E5AB9B5199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12CA0-32F8-4584-917F-224A81BAA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81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524DC-0EA7-409D-B7DC-D9E5AB9B5199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12CA0-32F8-4584-917F-224A81BAA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99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fsf@nerc.ac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picture containing person, outdoor, man, standing&#10;&#10;Description automatically generated">
            <a:extLst>
              <a:ext uri="{FF2B5EF4-FFF2-40B4-BE49-F238E27FC236}">
                <a16:creationId xmlns:a16="http://schemas.microsoft.com/office/drawing/2014/main" id="{B8B0ECF3-E122-43A6-A8EA-C61268E236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187" y="-38305"/>
            <a:ext cx="9201573" cy="612213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FCFC6D2-77F8-4745-BBFD-58D3F6B7291C}"/>
              </a:ext>
            </a:extLst>
          </p:cNvPr>
          <p:cNvSpPr/>
          <p:nvPr/>
        </p:nvSpPr>
        <p:spPr>
          <a:xfrm>
            <a:off x="-56029" y="5642187"/>
            <a:ext cx="9200029" cy="12158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20FD95-EAE2-42D7-AC6D-9A69C69BD9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285" y="5713293"/>
            <a:ext cx="3860392" cy="105506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9BE3E30-FF32-4738-B851-B407AC9F9148}"/>
              </a:ext>
            </a:extLst>
          </p:cNvPr>
          <p:cNvSpPr/>
          <p:nvPr/>
        </p:nvSpPr>
        <p:spPr>
          <a:xfrm>
            <a:off x="162561" y="142240"/>
            <a:ext cx="8805332" cy="5080000"/>
          </a:xfrm>
          <a:prstGeom prst="rect">
            <a:avLst/>
          </a:prstGeom>
          <a:solidFill>
            <a:schemeClr val="bg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45CEEF-3088-407C-BD26-66BEFC415337}"/>
              </a:ext>
            </a:extLst>
          </p:cNvPr>
          <p:cNvSpPr txBox="1"/>
          <p:nvPr/>
        </p:nvSpPr>
        <p:spPr>
          <a:xfrm>
            <a:off x="47413" y="209973"/>
            <a:ext cx="904240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dirty="0"/>
              <a:t>This research was made possible with a loan from </a:t>
            </a:r>
          </a:p>
          <a:p>
            <a:pPr algn="ctr"/>
            <a:r>
              <a:rPr lang="en-US" sz="2800" dirty="0"/>
              <a:t>the NERC Field Spectroscopy Facility</a:t>
            </a:r>
            <a:endParaRPr lang="en-GB" sz="2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8626C3-60FF-4BFF-A1D5-9FF344032305}"/>
              </a:ext>
            </a:extLst>
          </p:cNvPr>
          <p:cNvSpPr txBox="1"/>
          <p:nvPr/>
        </p:nvSpPr>
        <p:spPr>
          <a:xfrm>
            <a:off x="233680" y="1233517"/>
            <a:ext cx="8669866" cy="42473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/>
              <a:t>FSF provide cutting edge equipment and training, FREE at the point of use, to </a:t>
            </a:r>
            <a:r>
              <a:rPr lang="en-US" b="1" dirty="0"/>
              <a:t>all</a:t>
            </a:r>
            <a:r>
              <a:rPr lang="en-US" dirty="0"/>
              <a:t> UK-based researchers and scientists</a:t>
            </a:r>
          </a:p>
          <a:p>
            <a:endParaRPr lang="en-US" dirty="0"/>
          </a:p>
          <a:p>
            <a:r>
              <a:rPr lang="en-US" dirty="0"/>
              <a:t>Equipment includes: </a:t>
            </a:r>
            <a:endParaRPr lang="en-US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Field Spectroradiometers</a:t>
            </a:r>
            <a:endParaRPr lang="en-US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Portable and Static Sun Photometers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UAV mounted hyperspectral and Multispectral Imagers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FTIR spectrometers</a:t>
            </a:r>
            <a:endParaRPr lang="en-US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Underwater bio-optical equipment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/>
              </a:rPr>
              <a:t>Bruker EM27 Sun GHG monitoring spectrometer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/>
              </a:rPr>
              <a:t>MAX DOAS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Spectral accessories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/>
              <a:t>Contact FSF      @NERC_FSF / </a:t>
            </a:r>
            <a:r>
              <a:rPr lang="en-US" dirty="0">
                <a:hlinkClick r:id="rId4"/>
              </a:rPr>
              <a:t>fsf@nerc.ac.uk</a:t>
            </a:r>
            <a:r>
              <a:rPr lang="en-US" dirty="0"/>
              <a:t> for more information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03D5037-D502-4612-82E4-4AD2BB658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9819" y="4792978"/>
            <a:ext cx="430106" cy="43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3">
            <a:extLst>
              <a:ext uri="{FF2B5EF4-FFF2-40B4-BE49-F238E27FC236}">
                <a16:creationId xmlns:a16="http://schemas.microsoft.com/office/drawing/2014/main" id="{C6EC09AF-15DE-4B80-8286-A1DFBEFB8C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5812" y="5712199"/>
            <a:ext cx="3471582" cy="108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49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357</TotalTime>
  <Words>85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GILLESPIE Jack</dc:creator>
  <cp:lastModifiedBy>GILLESPIE Jack</cp:lastModifiedBy>
  <cp:revision>10</cp:revision>
  <dcterms:created xsi:type="dcterms:W3CDTF">2020-06-02T09:39:55Z</dcterms:created>
  <dcterms:modified xsi:type="dcterms:W3CDTF">2020-06-02T15:37:34Z</dcterms:modified>
</cp:coreProperties>
</file>